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8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4128" y="1231006"/>
            <a:ext cx="407515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09A5E8-50B7-AA45-990C-E268F1394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43705" y="1231006"/>
            <a:ext cx="367600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EAED5C-7C3F-3D45-97CC-509A57A88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93444" y="1231006"/>
            <a:ext cx="43765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BCEED5-DF58-804F-B387-B9B188C90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93446" y="1231006"/>
            <a:ext cx="43765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B09973-16DA-324E-BCA3-56449C891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2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50B7DA-60D4-464A-8F96-54E6C3E07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5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284EF2-715F-A64A-A75A-F65C517D1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2833" y="1231006"/>
            <a:ext cx="417774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F11726-7B4D-6442-A598-30A5D4D22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4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F5C157-4B24-2847-97EC-ADAB4E24D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93823" y="1231006"/>
            <a:ext cx="397576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F3266C-7E17-ED4F-9EF8-9E5627D2F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145030" y="1231006"/>
            <a:ext cx="5673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43741B-B8F3-2844-BB2E-B0E3619747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741620" y="1231006"/>
            <a:ext cx="248016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941B8F-344E-2D4C-AC35-150DE5BEE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3326" y="1231006"/>
            <a:ext cx="40767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27895B-6A9E-5343-8CE5-C9A570342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3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DD14AE-164E-EC4F-B204-EB5226CF0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056" y="1231006"/>
            <a:ext cx="4575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17B906-A2BD-A541-A933-D5D7619A1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4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E5F25B-14AC-9846-A803-A60F86C83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7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3F9DA5-A7C9-6C4D-9A60-EA16FDDA9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93821" y="1231006"/>
            <a:ext cx="397576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55DFBE-85B7-D945-A69B-5CF4043A4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3464" y="1231006"/>
            <a:ext cx="307648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057A87-0623-6B43-8578-B2D0ABE9E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92302" y="1231006"/>
            <a:ext cx="217880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223F39-E0DD-684E-BEF8-CD60B7360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5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32CF8D-43F4-6F49-BFD2-A10CB7CF7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16</cp:revision>
  <dcterms:created xsi:type="dcterms:W3CDTF">2020-01-20T21:08:03Z</dcterms:created>
  <dcterms:modified xsi:type="dcterms:W3CDTF">2020-01-20T22:26:02Z</dcterms:modified>
</cp:coreProperties>
</file>