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7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2031" y="1231006"/>
            <a:ext cx="4179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99CCBC-CA17-0B48-8FCB-A114C01EE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3396" y="1231006"/>
            <a:ext cx="357662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CD79FA-BCB5-3448-8969-277769D01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2591" y="1231006"/>
            <a:ext cx="357822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10825B-0F44-6E46-88AC-2255FB597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07724" y="1231006"/>
            <a:ext cx="214796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94D51B-8FD4-1349-B6D7-5BB230C3CD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43563" y="1231006"/>
            <a:ext cx="467628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3D5417-E7B8-734D-8AAB-467D35707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493684" y="1231006"/>
            <a:ext cx="49760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C868F1-4376-F847-A5A3-5FB4B9A58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5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65CDA0-45E0-F048-91FD-E472DA1C5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5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83EBCC-EA13-DD45-9F71-74DD2EB8F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3258" y="1231006"/>
            <a:ext cx="457689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DE435B-B2FA-C84B-8FC1-28A470313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91689" y="1231006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B91D89-701A-5A4D-8C58-07FF56407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093204" y="1231006"/>
            <a:ext cx="377699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FD0DF-E52C-7347-8718-464BF9DDB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295711" y="1231006"/>
            <a:ext cx="53719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myself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8976E0-4189-FE44-93CA-C11817E4B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593068" y="1231006"/>
            <a:ext cx="477727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endParaRPr lang="en-US" sz="1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4D0FD0-401C-4D47-8DA2-74C12CEC8C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2351" y="1231006"/>
            <a:ext cx="29787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137F52-C468-8242-B275-1C4BE1720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5091074" y="1231006"/>
            <a:ext cx="178125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16B4F9-D26E-6042-AA69-7379E9122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343803" y="1231006"/>
            <a:ext cx="52758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8FB3E2-EEE5-B347-AA55-23F41B55F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3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348381-8ACA-0E48-AB21-443ECE3A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2457" y="1231006"/>
            <a:ext cx="457849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3DC64-7E18-A14B-87D4-83D36D823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5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B23DA0-94BA-3E4F-B3E5-C4A52FFC0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4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1FF97E-2C31-EF48-8973-09DB3A4CD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14</cp:revision>
  <dcterms:created xsi:type="dcterms:W3CDTF">2020-01-20T21:08:03Z</dcterms:created>
  <dcterms:modified xsi:type="dcterms:W3CDTF">2020-01-20T22:25:51Z</dcterms:modified>
</cp:coreProperties>
</file>