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4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4058" y="1231006"/>
            <a:ext cx="45752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came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0456DA-41F3-3E41-8FCE-39192F79B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92352" y="1231006"/>
            <a:ext cx="29787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735FB6-EE04-E246-BAE4-E0588CE10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325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3393" y="1231006"/>
            <a:ext cx="357662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02095D-598D-2A4C-BB14-5C0B540BE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890698" y="1231006"/>
            <a:ext cx="218200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A9346C-806A-614D-9216-6661499EC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42898" y="1231006"/>
            <a:ext cx="367761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043F8E-93D7-AD47-94D4-CC50F6ED6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42898" y="1231006"/>
            <a:ext cx="367761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1D8880-7B74-B14D-A00E-4E3B5FDBB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91687" y="1231006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A91061-27A5-5542-B3DE-4F91E7B1E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392165" y="1231006"/>
            <a:ext cx="317907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2303BA-A527-784A-A1F8-0F62B641E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1858" y="1231006"/>
            <a:ext cx="307969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0C2193-8448-F04B-B619-62D6890A2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92352" y="1231006"/>
            <a:ext cx="29787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F89081-D725-9A40-AA12-DE74EE49A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91123" y="1231006"/>
            <a:ext cx="258115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27599B-5200-C141-9D44-9E5B95332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1790" y="1231006"/>
            <a:ext cx="357982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02B86D-933D-C146-ACF9-BEA137F11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91739" y="1231006"/>
            <a:ext cx="27799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endParaRPr lang="en-US" sz="1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0877D9-A0E5-034C-9904-276BDC252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93016" y="1231006"/>
            <a:ext cx="397737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6DB8AF-7E6C-E744-9701-2100A92C8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91739" y="1231006"/>
            <a:ext cx="27799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14CE76-3580-DE43-A87F-37352F995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4057" y="1231006"/>
            <a:ext cx="45752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6DB0DA-C001-2B49-B982-81EA2E736F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5440528" y="1231006"/>
            <a:ext cx="1082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DFB07B-443B-9046-B2DF-52891F803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5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A3F27C-3331-834C-B32B-4B4C7AD09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1788" y="1231006"/>
            <a:ext cx="357982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3FFA29-ABD4-4E44-9CC1-46D9839F7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890699" y="1231006"/>
            <a:ext cx="218200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3B8CD1-4613-9B4B-AD86-F9118994A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8</cp:revision>
  <dcterms:created xsi:type="dcterms:W3CDTF">2020-01-20T21:08:03Z</dcterms:created>
  <dcterms:modified xsi:type="dcterms:W3CDTF">2020-01-20T22:25:24Z</dcterms:modified>
</cp:coreProperties>
</file>