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5"/>
    <p:restoredTop sz="94674"/>
  </p:normalViewPr>
  <p:slideViewPr>
    <p:cSldViewPr snapToGrid="0">
      <p:cViewPr varScale="1">
        <p:scale>
          <a:sx n="162" d="100"/>
          <a:sy n="162" d="100"/>
        </p:scale>
        <p:origin x="6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905b4bb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905b4bb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c905b4bb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c905b4bb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c905b4bb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c905b4bb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c905b4bb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c905b4bb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c905b4bb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c905b4bb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c905b4bb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c905b4bb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c905b4bb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c905b4bb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c905b4bb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c905b4bb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c905b4bb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c905b4bb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905b4bb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905b4bb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c905b4b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c905b4b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c905b4bb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c905b4bb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905b4bb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905b4bb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905b4b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905b4bb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c905b4bb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c905b4bb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c905b4bb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c905b4bb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c905b4bb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c905b4bb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c905b4bb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c905b4bb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c905b4bb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c905b4bb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c905b4bb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c905b4bb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DOLCH Sight Words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of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0F756F-038B-E34F-8AA1-03EAF3E671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3842" y="314281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in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DF2805-E15A-9841-AD38-18C1E6548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49835" y="313493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was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56E966-4A06-724A-AF41-924F8197EA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22952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said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BF9E13-AC76-1044-8E8B-C00C7D1AA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7131" y="30797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his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8FA824-BE0A-2641-BF30-947373163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05014" y="307186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that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D77810-F39B-0A45-9485-EDCA4B112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7848" y="312704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she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4DF277-A964-9C4A-BB34-3A56402724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20587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for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FE4647-D6E1-974C-93F8-BEE39A372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2310" y="300092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on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DD0742-C752-6243-84D7-C588224C3A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5373" y="350541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they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6E414-9D23-FE4B-8049-9823F8A67C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0779" y="310339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 dirty="0"/>
              <a:t>the</a:t>
            </a:r>
            <a:endParaRPr sz="14000" dirty="0"/>
          </a:p>
        </p:txBody>
      </p:sp>
      <p:pic>
        <p:nvPicPr>
          <p:cNvPr id="3" name="the">
            <a:hlinkClick r:id="" action="ppaction://media"/>
            <a:extLst>
              <a:ext uri="{FF2B5EF4-FFF2-40B4-BE49-F238E27FC236}">
                <a16:creationId xmlns:a16="http://schemas.microsoft.com/office/drawing/2014/main" id="{7E719DF1-5A02-AB4C-B1C7-8BC52C16E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6317" y="2874798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but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600A80-7106-474E-A5EB-0929037D3D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2896" y="32452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 dirty="0"/>
              <a:t>had</a:t>
            </a:r>
            <a:endParaRPr sz="1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F42400-7122-1F41-BCC7-BCF4B8CFE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1724" y="289056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 dirty="0"/>
              <a:t>to</a:t>
            </a:r>
            <a:endParaRPr sz="14000" dirty="0"/>
          </a:p>
        </p:txBody>
      </p:sp>
      <p:pic>
        <p:nvPicPr>
          <p:cNvPr id="2" name="to">
            <a:hlinkClick r:id="" action="ppaction://media"/>
            <a:extLst>
              <a:ext uri="{FF2B5EF4-FFF2-40B4-BE49-F238E27FC236}">
                <a16:creationId xmlns:a16="http://schemas.microsoft.com/office/drawing/2014/main" id="{B7BDF209-E926-0841-9E76-1EB1DFF1A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7848" y="295362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and</a:t>
            </a:r>
            <a:endParaRPr sz="14000"/>
          </a:p>
        </p:txBody>
      </p:sp>
      <p:pic>
        <p:nvPicPr>
          <p:cNvPr id="2" name="and">
            <a:hlinkClick r:id="" action="ppaction://media"/>
            <a:extLst>
              <a:ext uri="{FF2B5EF4-FFF2-40B4-BE49-F238E27FC236}">
                <a16:creationId xmlns:a16="http://schemas.microsoft.com/office/drawing/2014/main" id="{B38E35C9-345F-724F-8EF9-E1F90104B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5959" y="298515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he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92104F-A8CA-EE47-A12B-3FC1419EB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4786" y="296939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a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B76575-490B-184C-9151-2690524C7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9607" y="303245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I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F82A86-17FC-2C4E-B2B8-F0A17C022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87900" y="315857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you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3760DC-2431-5347-85E2-73A7D73D7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1724" y="317434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/>
        </p:nvSpPr>
        <p:spPr>
          <a:xfrm>
            <a:off x="1769950" y="1009900"/>
            <a:ext cx="62487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/>
              <a:t>it</a:t>
            </a:r>
            <a:endParaRPr sz="140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3951A2-CE61-044B-AEAD-02D0AA0550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5731" y="315069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</Words>
  <Application>Microsoft Macintosh PowerPoint</Application>
  <PresentationFormat>On-screen Show (16:9)</PresentationFormat>
  <Paragraphs>22</Paragraphs>
  <Slides>21</Slides>
  <Notes>21</Notes>
  <HiddenSlides>0</HiddenSlides>
  <MMClips>20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Simple Light</vt:lpstr>
      <vt:lpstr>DOLCH 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Sight Words</dc:title>
  <cp:lastModifiedBy>Microsoft Office User</cp:lastModifiedBy>
  <cp:revision>4</cp:revision>
  <cp:lastPrinted>2020-01-20T00:09:37Z</cp:lastPrinted>
  <dcterms:modified xsi:type="dcterms:W3CDTF">2020-01-20T01:09:52Z</dcterms:modified>
</cp:coreProperties>
</file>