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77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F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75"/>
    <p:restoredTop sz="94674"/>
  </p:normalViewPr>
  <p:slideViewPr>
    <p:cSldViewPr snapToGrid="0" snapToObjects="1">
      <p:cViewPr varScale="1">
        <p:scale>
          <a:sx n="129" d="100"/>
          <a:sy n="129" d="100"/>
        </p:scale>
        <p:origin x="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1388E-D29E-A74F-A8E6-A72985F49C9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2D130-A883-EE4B-AB11-29F54EF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55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87C8-CDBA-BC4B-843D-22955A0D8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A4AFBC-F39D-0447-9539-59CF7581C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956DD-07F2-4849-832B-10ED52D69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1DEC6-8750-5348-AD2C-00CE6443F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6B6BE-CB68-B147-A7D2-690E5E30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2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773C0-67EE-404C-8F69-4E7A631D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017869-39AB-534E-B423-492ED9A79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0640E-17E4-6F47-8B3B-1346B3BF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43436-7F7A-344B-BAA0-CF70268D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058D2-B872-2F45-80C0-C3343E1C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2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BDD560-C0F3-574E-81C7-F5F4991B6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295E7-A13A-DB4E-AD06-F3282382E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D0387-0812-7A4D-9AB3-73681195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7158D-BB7D-7B41-A82A-0692F799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ABADA-F687-B143-9872-6B25C70A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5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00F8-96E3-784C-B3F3-15FC38C4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41457-20AC-5A4C-BB30-69F92B58B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E8ECC-812C-9C46-A382-EF7820863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0740C-BE2A-AC4C-B6A6-F6CDBF12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50C36-F21D-E949-A709-E0927E67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97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5CD54-5948-8E45-9890-C428F6AF4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13885-A8FF-7743-A2EC-8A5A778BF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C6641-F523-774B-8737-BE4C1739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483E8-CEF8-4845-8E74-1B64A8CB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EAA5B-C506-2641-B5D9-4BDE05E3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2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2286-CC32-3B4E-AFCC-63C38E5F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BF16-FA65-A142-A24E-25800C2C6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2A9E3-E088-D64E-B890-4C8DFF49F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36ADF1-0813-7D40-94A8-D0BE61614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30EBA-D184-D048-8C46-834A80FB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E2CB7-B49D-8B46-AB80-6F933359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3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3002-CEC6-8944-8F08-5C0D9266D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23D71-5F58-2C43-B964-5ED0C35E7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C5F73-52C6-0543-8984-F73FBEE9C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97537-A6A7-DD43-AB4F-9CD5C1C67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2A0C8F-3276-0E43-89E4-CB8B321B9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92AB5-AF1C-D94B-A048-861D833D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74FA6B-A143-B948-9E56-428A9B4B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0BBFC-E6D9-4E45-A716-000857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4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BC5A-C513-6A40-897A-10220DFFB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38552-7C87-864E-AD99-C3D91D7D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56CAC-11E8-4E47-B453-7C4586BF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ED1EE-2AEF-5A48-A80A-6122491F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9A077-C518-914C-9522-6BD3DC3A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EAB39-C06D-7548-8671-0E27A902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5DFA8-DB61-1247-B622-F7E454DB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4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F1FD-7ECE-154F-9AFF-4417227C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4BA42-CE96-5340-9CA1-0C44AB91A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81539-2CDF-DD46-B397-D4DB6164A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8D5430-4611-E34C-9A92-35FEC95F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A3DD5-B166-9745-8FE8-30DBA1B41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DCE1A-22BE-714E-8BEA-4253AC05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9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3E51-D933-AF46-AF98-E25EAE7BD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C331B2-4B1A-FD40-AE23-758AD7D385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E5ADD-9A67-2D48-98AC-E35E67A1D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592AD-B753-9840-A5FE-6C1A772A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EFD45-BF1B-AF44-8758-DCCFE671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EC9F8-2B59-4646-994E-E1FF6D0B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0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30D35C-4A09-7B42-BA51-726B5454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2958A-ED30-1C42-B7DA-640BCECE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D8AE1-73FD-8442-B862-38B2B7E9A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053AD-CCB5-934A-8EFF-EC87F02407A3}" type="datetimeFigureOut">
              <a:rPr lang="en-US" smtClean="0"/>
              <a:t>1/20/20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574D3-10A7-1041-8577-D3BC0CE1D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ADE2C-FE78-CA49-9FD7-74F202847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68E7F-FA66-4F49-8751-F82D0A64F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5200" dirty="0">
                <a:latin typeface="Arial" panose="020B0604020202020204" pitchFamily="34" charset="0"/>
                <a:cs typeface="Arial" panose="020B0604020202020204" pitchFamily="34" charset="0"/>
              </a:rPr>
              <a:t>DOLCH Sight Words</a:t>
            </a:r>
            <a:endParaRPr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2800" dirty="0">
                <a:latin typeface="Arial" panose="020B0604020202020204" pitchFamily="34" charset="0"/>
                <a:cs typeface="Arial" panose="020B0604020202020204" pitchFamily="34" charset="0"/>
              </a:rPr>
              <a:t>List 11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943328" y="1231006"/>
            <a:ext cx="407675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grow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F054A6-1813-214D-85ED-540329F0FD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2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192597" y="1231006"/>
            <a:ext cx="357822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515FAC-E6EC-A648-B5A6-92814ED57A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7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892029" y="1231006"/>
            <a:ext cx="417934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BDE8E7-6CFD-3C4F-AFD3-423E2F9300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693260" y="1231006"/>
            <a:ext cx="457689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3492F1-F08A-BD4D-8A1D-29FD24FEC4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242286" y="1231006"/>
            <a:ext cx="34788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sing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B3145F-857D-CA4B-B169-B100DDF711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2595204" y="1231006"/>
            <a:ext cx="6773008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together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08ACF8-6907-494D-8221-C1A1D71E5C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243617" y="1231006"/>
            <a:ext cx="547617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FA5C66-A893-2945-AE5B-E7FB641B67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693258" y="1231006"/>
            <a:ext cx="457689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9C2B6B-D83F-7041-AA0C-228BA041E9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093211" y="1231006"/>
            <a:ext cx="3776996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wish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6DF133-3185-E14B-A95F-F974B550B4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4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694061" y="1231006"/>
            <a:ext cx="457529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37607F-6838-BB41-93BA-606DACFC4B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793446" y="1231006"/>
            <a:ext cx="437651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7089D1-C9CE-C141-8F16-BC91BBB272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38040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042713" y="1231006"/>
            <a:ext cx="387798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shall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879033-567B-FE41-AE23-7CC607091D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692457" y="1231006"/>
            <a:ext cx="457849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laugh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857F1F-3CF3-6C4F-83C1-EC8F8D96B1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793443" y="1231006"/>
            <a:ext cx="437651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show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7A1A5F6-A2B4-E346-883E-02D513E961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2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641434" y="1231006"/>
            <a:ext cx="268054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hot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2BCC00-396C-504E-BD44-54316AE3E9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2495016" y="1231006"/>
            <a:ext cx="697338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409189-C58A-824A-8E0E-385A4B8D44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841811" y="1231006"/>
            <a:ext cx="227979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far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BB7007-BFEF-2E48-97CE-D9C75C28C2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5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4542048" y="1231006"/>
            <a:ext cx="287931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live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2D45DB-92D9-D84D-80D3-D869E83D8D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943326" y="1231006"/>
            <a:ext cx="407675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draw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C4C881-A7EC-4040-9CFD-5EA1BC24C3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4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FF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327040-F8A1-EA4D-B8E7-2C569C8506A1}"/>
              </a:ext>
            </a:extLst>
          </p:cNvPr>
          <p:cNvSpPr/>
          <p:nvPr/>
        </p:nvSpPr>
        <p:spPr>
          <a:xfrm>
            <a:off x="3742950" y="1231006"/>
            <a:ext cx="447750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4000" dirty="0">
                <a:latin typeface="Arial" panose="020B0604020202020204" pitchFamily="34" charset="0"/>
                <a:cs typeface="Arial" panose="020B0604020202020204" pitchFamily="34" charset="0"/>
              </a:rPr>
              <a:t>clean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BD09E5-640E-EE4C-AAC0-18FDF0552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25</Words>
  <Application>Microsoft Macintosh PowerPoint</Application>
  <PresentationFormat>Widescreen</PresentationFormat>
  <Paragraphs>22</Paragraphs>
  <Slides>21</Slides>
  <Notes>1</Notes>
  <HiddenSlides>0</HiddenSlides>
  <MMClips>20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DOLCH Sight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DOLCH Sight Words</dc:title>
  <dc:creator>Microsoft Office User</dc:creator>
  <cp:lastModifiedBy>Microsoft Office User</cp:lastModifiedBy>
  <cp:revision>22</cp:revision>
  <dcterms:created xsi:type="dcterms:W3CDTF">2020-01-20T21:08:03Z</dcterms:created>
  <dcterms:modified xsi:type="dcterms:W3CDTF">2020-01-20T22:26:42Z</dcterms:modified>
</cp:coreProperties>
</file>