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F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74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1388E-D29E-A74F-A8E6-A72985F49C9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2D130-A883-EE4B-AB11-29F54EF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55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87C8-CDBA-BC4B-843D-22955A0D8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4AFBC-F39D-0447-9539-59CF7581C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56DD-07F2-4849-832B-10ED52D6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DEC6-8750-5348-AD2C-00CE6443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B6BE-CB68-B147-A7D2-690E5E30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2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73C0-67EE-404C-8F69-4E7A631D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17869-39AB-534E-B423-492ED9A79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640E-17E4-6F47-8B3B-1346B3BF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3436-7F7A-344B-BAA0-CF70268D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058D2-B872-2F45-80C0-C3343E1C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DD560-C0F3-574E-81C7-F5F4991B6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295E7-A13A-DB4E-AD06-F3282382E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D0387-0812-7A4D-9AB3-73681195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7158D-BB7D-7B41-A82A-0692F799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BADA-F687-B143-9872-6B25C70A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00F8-96E3-784C-B3F3-15FC38C4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1457-20AC-5A4C-BB30-69F92B58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E8ECC-812C-9C46-A382-EF782086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0740C-BE2A-AC4C-B6A6-F6CDBF12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50C36-F21D-E949-A709-E0927E67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CD54-5948-8E45-9890-C428F6AF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3885-A8FF-7743-A2EC-8A5A778BF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C6641-F523-774B-8737-BE4C1739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83E8-CEF8-4845-8E74-1B64A8CB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AA5B-C506-2641-B5D9-4BDE05E3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2286-CC32-3B4E-AFCC-63C38E5F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BF16-FA65-A142-A24E-25800C2C6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2A9E3-E088-D64E-B890-4C8DFF49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6ADF1-0813-7D40-94A8-D0BE6161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30EBA-D184-D048-8C46-834A80FB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E2CB7-B49D-8B46-AB80-6F933359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3002-CEC6-8944-8F08-5C0D9266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23D71-5F58-2C43-B964-5ED0C35E7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C5F73-52C6-0543-8984-F73FBEE9C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97537-A6A7-DD43-AB4F-9CD5C1C67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A0C8F-3276-0E43-89E4-CB8B321B9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92AB5-AF1C-D94B-A048-861D833D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4FA6B-A143-B948-9E56-428A9B4B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0BBFC-E6D9-4E45-A716-000857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4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BC5A-C513-6A40-897A-10220DFF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38552-7C87-864E-AD99-C3D91D7D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56CAC-11E8-4E47-B453-7C4586BF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ED1EE-2AEF-5A48-A80A-6122491F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9A077-C518-914C-9522-6BD3DC3A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EAB39-C06D-7548-8671-0E27A902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5DFA8-DB61-1247-B622-F7E454DB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F1FD-7ECE-154F-9AFF-4417227C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4BA42-CE96-5340-9CA1-0C44AB91A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81539-2CDF-DD46-B397-D4DB6164A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D5430-4611-E34C-9A92-35FEC95F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A3DD5-B166-9745-8FE8-30DBA1B4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DCE1A-22BE-714E-8BEA-4253AC05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9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3E51-D933-AF46-AF98-E25EAE7B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331B2-4B1A-FD40-AE23-758AD7D38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E5ADD-9A67-2D48-98AC-E35E67A1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592AD-B753-9840-A5FE-6C1A772A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EFD45-BF1B-AF44-8758-DCCFE671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EC9F8-2B59-4646-994E-E1FF6D0B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0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30D35C-4A09-7B42-BA51-726B5454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2958A-ED30-1C42-B7DA-640BCECE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8AE1-73FD-8442-B862-38B2B7E9A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574D3-10A7-1041-8577-D3BC0CE1D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DE2C-FE78-CA49-9FD7-74F202847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200" dirty="0">
                <a:latin typeface="Arial" panose="020B0604020202020204" pitchFamily="34" charset="0"/>
                <a:cs typeface="Arial" panose="020B0604020202020204" pitchFamily="34" charset="0"/>
              </a:rPr>
              <a:t>DOLCH Sight Words</a:t>
            </a:r>
            <a:endParaRPr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List 10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42287" y="1231006"/>
            <a:ext cx="34788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6A0827-F399-1F40-B41C-7754F470E8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142103" y="1231006"/>
            <a:ext cx="367921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728049-C771-8F48-B545-C8BD51E96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991688" y="1231006"/>
            <a:ext cx="198003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72FE30-28D2-D147-9E34-CC4D2F35E8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593874" y="1231006"/>
            <a:ext cx="477566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0C107A-5D0D-D740-8C05-809E9C5AC8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325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741621" y="1231006"/>
            <a:ext cx="248016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5B83F9-0E30-E241-878A-6982D573C4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894436" y="1231006"/>
            <a:ext cx="417454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carry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4EB9C7-FEF2-E848-A0BC-FF5F7DEBC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794248" y="1231006"/>
            <a:ext cx="437491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A2EF64-D449-5A4E-A189-2BD45CCAFE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593070" y="1231006"/>
            <a:ext cx="477727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366BE0-3989-9D40-8D3D-26F674E68C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092408" y="1231006"/>
            <a:ext cx="377860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C7D33D-66C7-E745-8042-156B5A57D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92782" y="1231006"/>
            <a:ext cx="337784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7B755C-8F9F-8448-BCA9-EF5B8F1428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41860" y="1231006"/>
            <a:ext cx="307969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E6C2B3-3402-DC48-A15E-356AEF98D2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42286" y="1231006"/>
            <a:ext cx="34788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CE9378-7674-074A-9872-3341C5C38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42763" y="1231006"/>
            <a:ext cx="467788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1A0CD1-9AC8-D84B-88B4-26C16A1BF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42658" y="1231006"/>
            <a:ext cx="307808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158F7E-7365-244E-93B5-39E1459D8C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92355" y="1231006"/>
            <a:ext cx="297870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0EC47F-77CA-5641-81A3-2A342C5A97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42288" y="1231006"/>
            <a:ext cx="34788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55F4D3-2AE6-814D-AEEA-826ED7FAE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92782" y="1231006"/>
            <a:ext cx="337784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pick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40E628-86BD-7D4B-B961-4530D359C5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342474" y="1231006"/>
            <a:ext cx="327846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hurt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1F4103-21E5-7D42-A212-7CD812722C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91552" y="1231006"/>
            <a:ext cx="298030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pull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0FBBAC-286F-3546-B634-C6D0CFD6A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91928" y="1231006"/>
            <a:ext cx="257955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6191BB-0DED-5E4B-A064-4D888366F4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25</Words>
  <Application>Microsoft Macintosh PowerPoint</Application>
  <PresentationFormat>Widescreen</PresentationFormat>
  <Paragraphs>22</Paragraphs>
  <Slides>21</Slides>
  <Notes>1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DOLCH Sight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DOLCH Sight Words</dc:title>
  <dc:creator>Microsoft Office User</dc:creator>
  <cp:lastModifiedBy>Microsoft Office User</cp:lastModifiedBy>
  <cp:revision>20</cp:revision>
  <dcterms:created xsi:type="dcterms:W3CDTF">2020-01-20T21:08:03Z</dcterms:created>
  <dcterms:modified xsi:type="dcterms:W3CDTF">2020-01-20T22:26:30Z</dcterms:modified>
</cp:coreProperties>
</file>